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1" r:id="rId2"/>
    <p:sldId id="262" r:id="rId3"/>
    <p:sldId id="259" r:id="rId4"/>
    <p:sldId id="256" r:id="rId5"/>
    <p:sldId id="257" r:id="rId6"/>
    <p:sldId id="258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84E"/>
    <a:srgbClr val="10FC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D5968-BBBF-4765-884F-DEBFEBADBDC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AA694-0E50-48EA-A7A3-3C1F1BF3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66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иана\Desktop\праз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79622" y="1443789"/>
            <a:ext cx="6720770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 w="11430"/>
              <a:solidFill>
                <a:srgbClr val="00B0F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ru-RU" sz="6000" b="1" i="1" cap="none" spc="0" dirty="0" smtClean="0">
                <a:ln w="11430"/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Праздник </a:t>
            </a:r>
          </a:p>
          <a:p>
            <a:pPr algn="ctr"/>
            <a:r>
              <a:rPr lang="ru-RU" sz="6000" b="1" i="1" cap="none" spc="0" dirty="0" smtClean="0">
                <a:ln w="11430"/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красивой речи</a:t>
            </a:r>
            <a:endParaRPr lang="ru-RU" sz="6000" b="1" i="1" cap="none" spc="0" dirty="0">
              <a:ln w="11430"/>
              <a:solidFill>
                <a:srgbClr val="00B0F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35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Диана\Desktop\kover_samolet_23_26092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01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irmaga.ru/dostc/%D0%9F%D1%80%D0%BE%D0%B3%D1%80%D0%B0%D0%BC%D0%BC%D0%B0+%C2%AB%D0%97%D0%B4%D0%BE%D1%80%D0%BE%D0%B2%D1%8B%D0%B9+%D0%BC%D0%B0%D0%BB%D1%8B%D1%88%C2%BBc/47938_html_85e8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7" y="-13239"/>
            <a:ext cx="9149154" cy="68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иана\Desktop\ONwoEDukeL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36" y="2104372"/>
            <a:ext cx="7881528" cy="264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39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irmaga.ru/dostc/%D0%9F%D1%80%D0%BE%D0%B3%D1%80%D0%B0%D0%BC%D0%BC%D0%B0+%C2%AB%D0%97%D0%B4%D0%BE%D1%80%D0%BE%D0%B2%D1%8B%D0%B9+%D0%BC%D0%B0%D0%BB%D1%8B%D1%88%C2%BBc/47938_html_85e8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7" y="-13239"/>
            <a:ext cx="9149154" cy="68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Диана\Desktop\-Lkkwprzzy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20" y="2162695"/>
            <a:ext cx="8644960" cy="253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595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irmaga.ru/dostc/%D0%9F%D1%80%D0%BE%D0%B3%D1%80%D0%B0%D0%BC%D0%BC%D0%B0+%C2%AB%D0%97%D0%B4%D0%BE%D1%80%D0%BE%D0%B2%D1%8B%D0%B9+%D0%BC%D0%B0%D0%BB%D1%8B%D1%88%C2%BBc/47938_html_85e8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7" y="-13239"/>
            <a:ext cx="9149154" cy="68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иана\Desktop\hHK3PMMq5l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7848872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557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irmaga.ru/dostc/%D0%9F%D1%80%D0%BE%D0%B3%D1%80%D0%B0%D0%BC%D0%BC%D0%B0+%C2%AB%D0%97%D0%B4%D0%BE%D1%80%D0%BE%D0%B2%D1%8B%D0%B9+%D0%BC%D0%B0%D0%BB%D1%8B%D1%88%C2%BBc/47938_html_85e8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7" y="-13239"/>
            <a:ext cx="9149154" cy="68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иана\Desktop\3DAYPsJJ80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28" y="2110816"/>
            <a:ext cx="8562143" cy="263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658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irmaga.ru/dostc/%D0%9F%D1%80%D0%BE%D0%B3%D1%80%D0%B0%D0%BC%D0%BC%D0%B0+%C2%AB%D0%97%D0%B4%D0%BE%D1%80%D0%BE%D0%B2%D1%8B%D0%B9+%D0%BC%D0%B0%D0%BB%D1%8B%D1%88%C2%BBc/47938_html_85e8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7" y="-13239"/>
            <a:ext cx="9149154" cy="68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иана\Desktop\ONwoEDukeLY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68" y="1653168"/>
            <a:ext cx="6426063" cy="387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34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иана\Desktop\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592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</TotalTime>
  <Words>3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</dc:creator>
  <cp:lastModifiedBy>Диана</cp:lastModifiedBy>
  <cp:revision>4</cp:revision>
  <dcterms:created xsi:type="dcterms:W3CDTF">2019-05-22T08:09:36Z</dcterms:created>
  <dcterms:modified xsi:type="dcterms:W3CDTF">2019-05-22T08:50:13Z</dcterms:modified>
</cp:coreProperties>
</file>